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4" r:id="rId5"/>
    <p:sldId id="263" r:id="rId6"/>
    <p:sldId id="269" r:id="rId7"/>
    <p:sldId id="260" r:id="rId8"/>
    <p:sldId id="261" r:id="rId9"/>
    <p:sldId id="270" r:id="rId10"/>
    <p:sldId id="262" r:id="rId11"/>
    <p:sldId id="265" r:id="rId12"/>
    <p:sldId id="266" r:id="rId13"/>
    <p:sldId id="264" r:id="rId14"/>
    <p:sldId id="267" r:id="rId15"/>
    <p:sldId id="259" r:id="rId16"/>
    <p:sldId id="268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7C144-5E03-452A-90EB-47525210D2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5F6D7-7D7F-4348-B2D1-C9721A802BB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latin typeface="Book Antiqua" pitchFamily="18" charset="0"/>
            </a:rPr>
            <a:t>Group Work</a:t>
          </a:r>
          <a:endParaRPr lang="en-US" b="1" dirty="0">
            <a:latin typeface="Book Antiqua" pitchFamily="18" charset="0"/>
          </a:endParaRPr>
        </a:p>
      </dgm:t>
    </dgm:pt>
    <dgm:pt modelId="{B8992B84-676F-4E6D-A3FE-E67245714359}" type="parTrans" cxnId="{2829B243-0AD7-49D5-B21D-34D2108E9180}">
      <dgm:prSet/>
      <dgm:spPr/>
      <dgm:t>
        <a:bodyPr/>
        <a:lstStyle/>
        <a:p>
          <a:endParaRPr lang="en-US"/>
        </a:p>
      </dgm:t>
    </dgm:pt>
    <dgm:pt modelId="{1263A69F-F7BD-43E4-9919-C12C2E9D68DB}" type="sibTrans" cxnId="{2829B243-0AD7-49D5-B21D-34D2108E9180}">
      <dgm:prSet/>
      <dgm:spPr/>
      <dgm:t>
        <a:bodyPr/>
        <a:lstStyle/>
        <a:p>
          <a:endParaRPr lang="en-US"/>
        </a:p>
      </dgm:t>
    </dgm:pt>
    <dgm:pt modelId="{20FE06A0-64B7-4467-B5E8-27D07D8C33AA}">
      <dgm:prSet phldrT="[Text]" phldr="1"/>
      <dgm:spPr/>
      <dgm:t>
        <a:bodyPr/>
        <a:lstStyle/>
        <a:p>
          <a:endParaRPr lang="en-US" dirty="0"/>
        </a:p>
      </dgm:t>
    </dgm:pt>
    <dgm:pt modelId="{084A35B1-CC0E-459B-9BF7-A941A2E291C2}" type="parTrans" cxnId="{C18EBF9C-6718-4738-B3C4-887EE56C1932}">
      <dgm:prSet/>
      <dgm:spPr/>
      <dgm:t>
        <a:bodyPr/>
        <a:lstStyle/>
        <a:p>
          <a:endParaRPr lang="en-US"/>
        </a:p>
      </dgm:t>
    </dgm:pt>
    <dgm:pt modelId="{94B45CAD-D2C7-4577-9461-4161D2E86805}" type="sibTrans" cxnId="{C18EBF9C-6718-4738-B3C4-887EE56C1932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FD8DBF57-87C5-420A-AD92-16F4866DB62F}">
      <dgm:prSet phldrT="[Text]" phldr="1"/>
      <dgm:spPr/>
      <dgm:t>
        <a:bodyPr/>
        <a:lstStyle/>
        <a:p>
          <a:endParaRPr lang="en-US"/>
        </a:p>
      </dgm:t>
    </dgm:pt>
    <dgm:pt modelId="{C3439A5B-55FD-4E85-9C0F-2DA55FDE47A3}" type="parTrans" cxnId="{3742DE95-C1C6-45D3-AFB8-C8E6E83FF3F7}">
      <dgm:prSet/>
      <dgm:spPr/>
      <dgm:t>
        <a:bodyPr/>
        <a:lstStyle/>
        <a:p>
          <a:endParaRPr lang="en-US"/>
        </a:p>
      </dgm:t>
    </dgm:pt>
    <dgm:pt modelId="{024AC121-D37A-4542-B56F-A26C3AF5CCFC}" type="sibTrans" cxnId="{3742DE95-C1C6-45D3-AFB8-C8E6E83FF3F7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651419B-2D45-4F10-9CFA-22118E0A84EB}">
      <dgm:prSet phldrT="[Text]" phldr="1"/>
      <dgm:spPr/>
      <dgm:t>
        <a:bodyPr/>
        <a:lstStyle/>
        <a:p>
          <a:endParaRPr lang="en-US"/>
        </a:p>
      </dgm:t>
    </dgm:pt>
    <dgm:pt modelId="{25C3C432-55EA-4A7F-A59B-6537E2C8E9E1}" type="parTrans" cxnId="{4EFD39E3-FFB2-4D72-BCD0-5D8D2104700A}">
      <dgm:prSet/>
      <dgm:spPr/>
      <dgm:t>
        <a:bodyPr/>
        <a:lstStyle/>
        <a:p>
          <a:endParaRPr lang="en-US"/>
        </a:p>
      </dgm:t>
    </dgm:pt>
    <dgm:pt modelId="{3D6BA4D5-3B2C-4BB7-81C6-88906AEE876A}" type="sibTrans" cxnId="{4EFD39E3-FFB2-4D72-BCD0-5D8D2104700A}">
      <dgm:prSet/>
      <dgm:spPr>
        <a:solidFill>
          <a:schemeClr val="tx1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54BE6B71-FD7C-478F-8702-7283643356C5}">
      <dgm:prSet phldrT="[Text]" phldr="1"/>
      <dgm:spPr/>
      <dgm:t>
        <a:bodyPr/>
        <a:lstStyle/>
        <a:p>
          <a:endParaRPr lang="en-US" dirty="0"/>
        </a:p>
      </dgm:t>
    </dgm:pt>
    <dgm:pt modelId="{7337E178-7750-47DA-9DB1-4171C87D534C}" type="parTrans" cxnId="{ED3EFC40-6FBC-4D44-9F5B-D7457497EAD6}">
      <dgm:prSet/>
      <dgm:spPr/>
      <dgm:t>
        <a:bodyPr/>
        <a:lstStyle/>
        <a:p>
          <a:endParaRPr lang="en-US"/>
        </a:p>
      </dgm:t>
    </dgm:pt>
    <dgm:pt modelId="{37075622-950B-454D-BCE8-BA5B1AB2AC1B}" type="sibTrans" cxnId="{ED3EFC40-6FBC-4D44-9F5B-D7457497EAD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ln>
              <a:solidFill>
                <a:schemeClr val="tx1"/>
              </a:solidFill>
            </a:ln>
          </a:endParaRPr>
        </a:p>
      </dgm:t>
    </dgm:pt>
    <dgm:pt modelId="{672F6DAD-67A5-4E21-AC66-CF4599E87577}" type="pres">
      <dgm:prSet presAssocID="{3267C144-5E03-452A-90EB-47525210D2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22CDF-AD0E-45D8-A246-6982F49CE886}" type="pres">
      <dgm:prSet presAssocID="{B755F6D7-7D7F-4348-B2D1-C9721A802BBB}" presName="centerShape" presStyleLbl="node0" presStyleIdx="0" presStyleCnt="1"/>
      <dgm:spPr/>
      <dgm:t>
        <a:bodyPr/>
        <a:lstStyle/>
        <a:p>
          <a:endParaRPr lang="en-US"/>
        </a:p>
      </dgm:t>
    </dgm:pt>
    <dgm:pt modelId="{4126814E-9801-4374-962F-8A6D4F5C9BCD}" type="pres">
      <dgm:prSet presAssocID="{20FE06A0-64B7-4467-B5E8-27D07D8C33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6BEDC-09ED-428A-8018-5210BDA93166}" type="pres">
      <dgm:prSet presAssocID="{20FE06A0-64B7-4467-B5E8-27D07D8C33AA}" presName="dummy" presStyleCnt="0"/>
      <dgm:spPr/>
    </dgm:pt>
    <dgm:pt modelId="{76F5646D-7B13-41EE-B92B-EE9F6BE07A8D}" type="pres">
      <dgm:prSet presAssocID="{94B45CAD-D2C7-4577-9461-4161D2E8680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1233EE5-C3ED-4396-92F6-86B84FA91DA6}" type="pres">
      <dgm:prSet presAssocID="{FD8DBF57-87C5-420A-AD92-16F4866DB6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A9288-1AC5-4B3F-9BE6-FB517315BD4A}" type="pres">
      <dgm:prSet presAssocID="{FD8DBF57-87C5-420A-AD92-16F4866DB62F}" presName="dummy" presStyleCnt="0"/>
      <dgm:spPr/>
    </dgm:pt>
    <dgm:pt modelId="{0409D7D7-1FA5-43DE-8496-417D26F18785}" type="pres">
      <dgm:prSet presAssocID="{024AC121-D37A-4542-B56F-A26C3AF5CCF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19FEB1B-20BB-466C-9CF8-4E55BB6498AF}" type="pres">
      <dgm:prSet presAssocID="{9651419B-2D45-4F10-9CFA-22118E0A84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E2C6D-8FA3-4C34-90F4-1C6F8F8BEB62}" type="pres">
      <dgm:prSet presAssocID="{9651419B-2D45-4F10-9CFA-22118E0A84EB}" presName="dummy" presStyleCnt="0"/>
      <dgm:spPr/>
    </dgm:pt>
    <dgm:pt modelId="{5132C573-5375-4E80-A767-BADA533CCFA9}" type="pres">
      <dgm:prSet presAssocID="{3D6BA4D5-3B2C-4BB7-81C6-88906AEE876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C96498A-DFE2-4004-91AE-C56C63546708}" type="pres">
      <dgm:prSet presAssocID="{54BE6B71-FD7C-478F-8702-7283643356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AD5F5-3DD8-4AA8-B3B1-8E3DB8E8A022}" type="pres">
      <dgm:prSet presAssocID="{54BE6B71-FD7C-478F-8702-7283643356C5}" presName="dummy" presStyleCnt="0"/>
      <dgm:spPr/>
    </dgm:pt>
    <dgm:pt modelId="{5D7A29AA-1ADD-4EF6-8C08-CF71E078BB37}" type="pres">
      <dgm:prSet presAssocID="{37075622-950B-454D-BCE8-BA5B1AB2AC1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18EBF9C-6718-4738-B3C4-887EE56C1932}" srcId="{B755F6D7-7D7F-4348-B2D1-C9721A802BBB}" destId="{20FE06A0-64B7-4467-B5E8-27D07D8C33AA}" srcOrd="0" destOrd="0" parTransId="{084A35B1-CC0E-459B-9BF7-A941A2E291C2}" sibTransId="{94B45CAD-D2C7-4577-9461-4161D2E86805}"/>
    <dgm:cxn modelId="{6DAF025F-0D80-4DA0-8433-6038A1D9D544}" type="presOf" srcId="{94B45CAD-D2C7-4577-9461-4161D2E86805}" destId="{76F5646D-7B13-41EE-B92B-EE9F6BE07A8D}" srcOrd="0" destOrd="0" presId="urn:microsoft.com/office/officeart/2005/8/layout/radial6"/>
    <dgm:cxn modelId="{4FB71696-CCB1-4B66-BF84-75985C89E6C8}" type="presOf" srcId="{B755F6D7-7D7F-4348-B2D1-C9721A802BBB}" destId="{A7422CDF-AD0E-45D8-A246-6982F49CE886}" srcOrd="0" destOrd="0" presId="urn:microsoft.com/office/officeart/2005/8/layout/radial6"/>
    <dgm:cxn modelId="{3742DE95-C1C6-45D3-AFB8-C8E6E83FF3F7}" srcId="{B755F6D7-7D7F-4348-B2D1-C9721A802BBB}" destId="{FD8DBF57-87C5-420A-AD92-16F4866DB62F}" srcOrd="1" destOrd="0" parTransId="{C3439A5B-55FD-4E85-9C0F-2DA55FDE47A3}" sibTransId="{024AC121-D37A-4542-B56F-A26C3AF5CCFC}"/>
    <dgm:cxn modelId="{81997813-5328-4BCB-82B3-C9142E0F1332}" type="presOf" srcId="{54BE6B71-FD7C-478F-8702-7283643356C5}" destId="{1C96498A-DFE2-4004-91AE-C56C63546708}" srcOrd="0" destOrd="0" presId="urn:microsoft.com/office/officeart/2005/8/layout/radial6"/>
    <dgm:cxn modelId="{B4050E46-AB3A-44EB-BBDF-C440C293BDB8}" type="presOf" srcId="{20FE06A0-64B7-4467-B5E8-27D07D8C33AA}" destId="{4126814E-9801-4374-962F-8A6D4F5C9BCD}" srcOrd="0" destOrd="0" presId="urn:microsoft.com/office/officeart/2005/8/layout/radial6"/>
    <dgm:cxn modelId="{2829B243-0AD7-49D5-B21D-34D2108E9180}" srcId="{3267C144-5E03-452A-90EB-47525210D2BD}" destId="{B755F6D7-7D7F-4348-B2D1-C9721A802BBB}" srcOrd="0" destOrd="0" parTransId="{B8992B84-676F-4E6D-A3FE-E67245714359}" sibTransId="{1263A69F-F7BD-43E4-9919-C12C2E9D68DB}"/>
    <dgm:cxn modelId="{ED3EFC40-6FBC-4D44-9F5B-D7457497EAD6}" srcId="{B755F6D7-7D7F-4348-B2D1-C9721A802BBB}" destId="{54BE6B71-FD7C-478F-8702-7283643356C5}" srcOrd="3" destOrd="0" parTransId="{7337E178-7750-47DA-9DB1-4171C87D534C}" sibTransId="{37075622-950B-454D-BCE8-BA5B1AB2AC1B}"/>
    <dgm:cxn modelId="{A7326B3E-0BFB-40CD-AFAF-B92E1523A586}" type="presOf" srcId="{9651419B-2D45-4F10-9CFA-22118E0A84EB}" destId="{C19FEB1B-20BB-466C-9CF8-4E55BB6498AF}" srcOrd="0" destOrd="0" presId="urn:microsoft.com/office/officeart/2005/8/layout/radial6"/>
    <dgm:cxn modelId="{519D7850-199D-4FF5-9D8E-8EA47CD00BB3}" type="presOf" srcId="{3D6BA4D5-3B2C-4BB7-81C6-88906AEE876A}" destId="{5132C573-5375-4E80-A767-BADA533CCFA9}" srcOrd="0" destOrd="0" presId="urn:microsoft.com/office/officeart/2005/8/layout/radial6"/>
    <dgm:cxn modelId="{BEE327B7-D9CA-4B15-ADFD-75DB622D4BEE}" type="presOf" srcId="{37075622-950B-454D-BCE8-BA5B1AB2AC1B}" destId="{5D7A29AA-1ADD-4EF6-8C08-CF71E078BB37}" srcOrd="0" destOrd="0" presId="urn:microsoft.com/office/officeart/2005/8/layout/radial6"/>
    <dgm:cxn modelId="{CC15FA53-4BFA-4C15-BC48-231E4DCA0DF4}" type="presOf" srcId="{024AC121-D37A-4542-B56F-A26C3AF5CCFC}" destId="{0409D7D7-1FA5-43DE-8496-417D26F18785}" srcOrd="0" destOrd="0" presId="urn:microsoft.com/office/officeart/2005/8/layout/radial6"/>
    <dgm:cxn modelId="{B23046AF-D07D-49AE-808F-143E1707D72E}" type="presOf" srcId="{3267C144-5E03-452A-90EB-47525210D2BD}" destId="{672F6DAD-67A5-4E21-AC66-CF4599E87577}" srcOrd="0" destOrd="0" presId="urn:microsoft.com/office/officeart/2005/8/layout/radial6"/>
    <dgm:cxn modelId="{79C4EE17-29F8-4700-AB11-DF80CC7E65AF}" type="presOf" srcId="{FD8DBF57-87C5-420A-AD92-16F4866DB62F}" destId="{B1233EE5-C3ED-4396-92F6-86B84FA91DA6}" srcOrd="0" destOrd="0" presId="urn:microsoft.com/office/officeart/2005/8/layout/radial6"/>
    <dgm:cxn modelId="{4EFD39E3-FFB2-4D72-BCD0-5D8D2104700A}" srcId="{B755F6D7-7D7F-4348-B2D1-C9721A802BBB}" destId="{9651419B-2D45-4F10-9CFA-22118E0A84EB}" srcOrd="2" destOrd="0" parTransId="{25C3C432-55EA-4A7F-A59B-6537E2C8E9E1}" sibTransId="{3D6BA4D5-3B2C-4BB7-81C6-88906AEE876A}"/>
    <dgm:cxn modelId="{FE273FBC-0C30-435E-8ACF-38405C176103}" type="presParOf" srcId="{672F6DAD-67A5-4E21-AC66-CF4599E87577}" destId="{A7422CDF-AD0E-45D8-A246-6982F49CE886}" srcOrd="0" destOrd="0" presId="urn:microsoft.com/office/officeart/2005/8/layout/radial6"/>
    <dgm:cxn modelId="{2ACADA66-3F52-4FE2-9F65-485636197EA6}" type="presParOf" srcId="{672F6DAD-67A5-4E21-AC66-CF4599E87577}" destId="{4126814E-9801-4374-962F-8A6D4F5C9BCD}" srcOrd="1" destOrd="0" presId="urn:microsoft.com/office/officeart/2005/8/layout/radial6"/>
    <dgm:cxn modelId="{DA167A52-A2C3-4161-8C09-0A3A1B9BE8CB}" type="presParOf" srcId="{672F6DAD-67A5-4E21-AC66-CF4599E87577}" destId="{DCF6BEDC-09ED-428A-8018-5210BDA93166}" srcOrd="2" destOrd="0" presId="urn:microsoft.com/office/officeart/2005/8/layout/radial6"/>
    <dgm:cxn modelId="{F30970EC-20EB-4DF8-8980-F0E5787FE9AA}" type="presParOf" srcId="{672F6DAD-67A5-4E21-AC66-CF4599E87577}" destId="{76F5646D-7B13-41EE-B92B-EE9F6BE07A8D}" srcOrd="3" destOrd="0" presId="urn:microsoft.com/office/officeart/2005/8/layout/radial6"/>
    <dgm:cxn modelId="{437BF467-5614-4B01-B792-25EE5C53AB02}" type="presParOf" srcId="{672F6DAD-67A5-4E21-AC66-CF4599E87577}" destId="{B1233EE5-C3ED-4396-92F6-86B84FA91DA6}" srcOrd="4" destOrd="0" presId="urn:microsoft.com/office/officeart/2005/8/layout/radial6"/>
    <dgm:cxn modelId="{33692B50-C66A-4605-A84B-8E08CB425FA0}" type="presParOf" srcId="{672F6DAD-67A5-4E21-AC66-CF4599E87577}" destId="{515A9288-1AC5-4B3F-9BE6-FB517315BD4A}" srcOrd="5" destOrd="0" presId="urn:microsoft.com/office/officeart/2005/8/layout/radial6"/>
    <dgm:cxn modelId="{DC005676-D66D-4219-A9E2-4F8B0ADB233E}" type="presParOf" srcId="{672F6DAD-67A5-4E21-AC66-CF4599E87577}" destId="{0409D7D7-1FA5-43DE-8496-417D26F18785}" srcOrd="6" destOrd="0" presId="urn:microsoft.com/office/officeart/2005/8/layout/radial6"/>
    <dgm:cxn modelId="{1626671A-1F13-44E3-A8C0-99994856029F}" type="presParOf" srcId="{672F6DAD-67A5-4E21-AC66-CF4599E87577}" destId="{C19FEB1B-20BB-466C-9CF8-4E55BB6498AF}" srcOrd="7" destOrd="0" presId="urn:microsoft.com/office/officeart/2005/8/layout/radial6"/>
    <dgm:cxn modelId="{8F06D01D-B442-4FBE-996E-9225A1ED7B4B}" type="presParOf" srcId="{672F6DAD-67A5-4E21-AC66-CF4599E87577}" destId="{141E2C6D-8FA3-4C34-90F4-1C6F8F8BEB62}" srcOrd="8" destOrd="0" presId="urn:microsoft.com/office/officeart/2005/8/layout/radial6"/>
    <dgm:cxn modelId="{E2745D5B-E6D8-4515-BB6B-42F82C347302}" type="presParOf" srcId="{672F6DAD-67A5-4E21-AC66-CF4599E87577}" destId="{5132C573-5375-4E80-A767-BADA533CCFA9}" srcOrd="9" destOrd="0" presId="urn:microsoft.com/office/officeart/2005/8/layout/radial6"/>
    <dgm:cxn modelId="{C835D96E-B396-4E89-9CBF-38E0D2E6375E}" type="presParOf" srcId="{672F6DAD-67A5-4E21-AC66-CF4599E87577}" destId="{1C96498A-DFE2-4004-91AE-C56C63546708}" srcOrd="10" destOrd="0" presId="urn:microsoft.com/office/officeart/2005/8/layout/radial6"/>
    <dgm:cxn modelId="{B24E9729-5296-4A45-B541-8ED8ADEE382F}" type="presParOf" srcId="{672F6DAD-67A5-4E21-AC66-CF4599E87577}" destId="{759AD5F5-3DD8-4AA8-B3B1-8E3DB8E8A022}" srcOrd="11" destOrd="0" presId="urn:microsoft.com/office/officeart/2005/8/layout/radial6"/>
    <dgm:cxn modelId="{8427F54D-6A84-4442-9003-A0A7AE38AD2C}" type="presParOf" srcId="{672F6DAD-67A5-4E21-AC66-CF4599E87577}" destId="{5D7A29AA-1ADD-4EF6-8C08-CF71E078BB37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A29AA-1ADD-4EF6-8C08-CF71E078BB37}">
      <dsp:nvSpPr>
        <dsp:cNvPr id="0" name=""/>
        <dsp:cNvSpPr/>
      </dsp:nvSpPr>
      <dsp:spPr>
        <a:xfrm>
          <a:off x="1690719" y="738219"/>
          <a:ext cx="4924361" cy="492436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2C573-5375-4E80-A767-BADA533CCFA9}">
      <dsp:nvSpPr>
        <dsp:cNvPr id="0" name=""/>
        <dsp:cNvSpPr/>
      </dsp:nvSpPr>
      <dsp:spPr>
        <a:xfrm>
          <a:off x="1690719" y="738219"/>
          <a:ext cx="4924361" cy="492436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tx1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9D7D7-1FA5-43DE-8496-417D26F18785}">
      <dsp:nvSpPr>
        <dsp:cNvPr id="0" name=""/>
        <dsp:cNvSpPr/>
      </dsp:nvSpPr>
      <dsp:spPr>
        <a:xfrm>
          <a:off x="1690719" y="738219"/>
          <a:ext cx="4924361" cy="492436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tx1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5646D-7B13-41EE-B92B-EE9F6BE07A8D}">
      <dsp:nvSpPr>
        <dsp:cNvPr id="0" name=""/>
        <dsp:cNvSpPr/>
      </dsp:nvSpPr>
      <dsp:spPr>
        <a:xfrm>
          <a:off x="1690719" y="738219"/>
          <a:ext cx="4924361" cy="492436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tx1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22CDF-AD0E-45D8-A246-6982F49CE886}">
      <dsp:nvSpPr>
        <dsp:cNvPr id="0" name=""/>
        <dsp:cNvSpPr/>
      </dsp:nvSpPr>
      <dsp:spPr>
        <a:xfrm>
          <a:off x="3019369" y="2066869"/>
          <a:ext cx="2267061" cy="2267061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Book Antiqua" pitchFamily="18" charset="0"/>
            </a:rPr>
            <a:t>Group Work</a:t>
          </a:r>
          <a:endParaRPr lang="en-US" sz="3900" b="1" kern="1200" dirty="0">
            <a:latin typeface="Book Antiqua" pitchFamily="18" charset="0"/>
          </a:endParaRPr>
        </a:p>
      </dsp:txBody>
      <dsp:txXfrm>
        <a:off x="3351372" y="2398872"/>
        <a:ext cx="1603055" cy="1603055"/>
      </dsp:txXfrm>
    </dsp:sp>
    <dsp:sp modelId="{4126814E-9801-4374-962F-8A6D4F5C9BCD}">
      <dsp:nvSpPr>
        <dsp:cNvPr id="0" name=""/>
        <dsp:cNvSpPr/>
      </dsp:nvSpPr>
      <dsp:spPr>
        <a:xfrm>
          <a:off x="3359428" y="1877"/>
          <a:ext cx="1586943" cy="1586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591830" y="234279"/>
        <a:ext cx="1122139" cy="1122139"/>
      </dsp:txXfrm>
    </dsp:sp>
    <dsp:sp modelId="{B1233EE5-C3ED-4396-92F6-86B84FA91DA6}">
      <dsp:nvSpPr>
        <dsp:cNvPr id="0" name=""/>
        <dsp:cNvSpPr/>
      </dsp:nvSpPr>
      <dsp:spPr>
        <a:xfrm>
          <a:off x="5764479" y="2406928"/>
          <a:ext cx="1586943" cy="1586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996881" y="2639330"/>
        <a:ext cx="1122139" cy="1122139"/>
      </dsp:txXfrm>
    </dsp:sp>
    <dsp:sp modelId="{C19FEB1B-20BB-466C-9CF8-4E55BB6498AF}">
      <dsp:nvSpPr>
        <dsp:cNvPr id="0" name=""/>
        <dsp:cNvSpPr/>
      </dsp:nvSpPr>
      <dsp:spPr>
        <a:xfrm>
          <a:off x="3359428" y="4811979"/>
          <a:ext cx="1586943" cy="1586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591830" y="5044381"/>
        <a:ext cx="1122139" cy="1122139"/>
      </dsp:txXfrm>
    </dsp:sp>
    <dsp:sp modelId="{1C96498A-DFE2-4004-91AE-C56C63546708}">
      <dsp:nvSpPr>
        <dsp:cNvPr id="0" name=""/>
        <dsp:cNvSpPr/>
      </dsp:nvSpPr>
      <dsp:spPr>
        <a:xfrm>
          <a:off x="954377" y="2406928"/>
          <a:ext cx="1586943" cy="1586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186779" y="2639330"/>
        <a:ext cx="1122139" cy="112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95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8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0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9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6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8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63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5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81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98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B5455-87B1-4932-9226-42A380617AD6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A2FF1-CD6F-4C30-9A93-13B4C6E57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09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066800" y="114300"/>
            <a:ext cx="6629400" cy="6629400"/>
          </a:xfrm>
          <a:prstGeom prst="donut">
            <a:avLst>
              <a:gd name="adj" fmla="val 19236"/>
            </a:avLst>
          </a:prstGeom>
          <a:ln w="127000" cmpd="dbl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Happy morning my dear students.</a:t>
            </a:r>
            <a:endParaRPr lang="en-US" sz="8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Donut 7"/>
          <p:cNvSpPr/>
          <p:nvPr/>
        </p:nvSpPr>
        <p:spPr>
          <a:xfrm>
            <a:off x="2362200" y="1409700"/>
            <a:ext cx="4038600" cy="4038600"/>
          </a:xfrm>
          <a:prstGeom prst="donut">
            <a:avLst>
              <a:gd name="adj" fmla="val 182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6600" b="1" dirty="0" smtClean="0">
                <a:latin typeface="Andalus" pitchFamily="18" charset="-78"/>
                <a:cs typeface="Andalus" pitchFamily="18" charset="-78"/>
              </a:rPr>
              <a:t>Welcome to Digital Class.</a:t>
            </a:r>
            <a:endParaRPr lang="en-US" sz="6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171264"/>
            <a:ext cx="2590800" cy="2515472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69165880"/>
      </p:ext>
    </p:extLst>
  </p:cSld>
  <p:clrMapOvr>
    <a:masterClrMapping/>
  </p:clrMapOvr>
  <p:transition spd="slow">
    <p:fad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219200" y="381000"/>
            <a:ext cx="6934200" cy="6068704"/>
          </a:xfrm>
          <a:prstGeom prst="quadArrowCallout">
            <a:avLst>
              <a:gd name="adj1" fmla="val 25176"/>
              <a:gd name="adj2" fmla="val 12588"/>
              <a:gd name="adj3" fmla="val 13610"/>
              <a:gd name="adj4" fmla="val 62839"/>
            </a:avLst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She was almost restless to entertain me with different kinds of interesting foods like-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73969"/>
      </p:ext>
    </p:extLst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ser\Desktop\dfgd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13"/>
          <a:stretch/>
        </p:blipFill>
        <p:spPr bwMode="auto">
          <a:xfrm>
            <a:off x="228600" y="228601"/>
            <a:ext cx="3200400" cy="273966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10" descr="C:\Users\User\Desktop\ku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3200400" cy="273966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11" descr="C:\Users\User\Desktop\pu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1"/>
            <a:ext cx="2971731" cy="273966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Right Arrow 5"/>
          <p:cNvSpPr/>
          <p:nvPr/>
        </p:nvSpPr>
        <p:spPr>
          <a:xfrm rot="17399386">
            <a:off x="-491279" y="3581400"/>
            <a:ext cx="2971800" cy="152223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Pan </a:t>
            </a:r>
            <a:r>
              <a:rPr lang="en-US" sz="3200" dirty="0" err="1" smtClean="0">
                <a:latin typeface="Book Antiqua" pitchFamily="18" charset="0"/>
              </a:rPr>
              <a:t>pitha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5146446">
            <a:off x="6103163" y="3562067"/>
            <a:ext cx="2971800" cy="152223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bhapa</a:t>
            </a:r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puli</a:t>
            </a:r>
            <a:r>
              <a:rPr lang="en-US" sz="3200" dirty="0" smtClean="0">
                <a:latin typeface="Book Antiqua" pitchFamily="18" charset="0"/>
              </a:rPr>
              <a:t>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3239383" y="1410583"/>
            <a:ext cx="2971800" cy="152223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Book Antiqua" pitchFamily="18" charset="0"/>
              </a:rPr>
              <a:t>kuli</a:t>
            </a:r>
            <a:r>
              <a:rPr lang="en-US" sz="3200" dirty="0" smtClean="0">
                <a:latin typeface="Book Antiqua" pitchFamily="18" charset="0"/>
              </a:rPr>
              <a:t> </a:t>
            </a:r>
            <a:r>
              <a:rPr lang="en-US" sz="3200" dirty="0" err="1" smtClean="0">
                <a:latin typeface="Book Antiqua" pitchFamily="18" charset="0"/>
              </a:rPr>
              <a:t>pitha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990305"/>
      </p:ext>
    </p:extLst>
  </p:cSld>
  <p:clrMapOvr>
    <a:masterClrMapping/>
  </p:clrMapOvr>
  <p:transition spd="slow">
    <p:fad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User\Desktop\gh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6229"/>
            <a:ext cx="3343918" cy="281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7" descr="C:\Users\User\Desktop\fo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6382"/>
            <a:ext cx="2619375" cy="2241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6" descr="C:\Users\User\Desktop\pant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2619375" cy="2259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1" name="Right Arrow 10"/>
          <p:cNvSpPr/>
          <p:nvPr/>
        </p:nvSpPr>
        <p:spPr>
          <a:xfrm>
            <a:off x="108470" y="3774743"/>
            <a:ext cx="3239211" cy="1676400"/>
          </a:xfrm>
          <a:prstGeom prst="rightArrow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f</a:t>
            </a:r>
            <a:r>
              <a:rPr lang="en-US" sz="2400" b="1" dirty="0" smtClean="0">
                <a:latin typeface="Book Antiqua" pitchFamily="18" charset="0"/>
              </a:rPr>
              <a:t>ried </a:t>
            </a:r>
            <a:r>
              <a:rPr lang="en-US" sz="2400" b="1" dirty="0" err="1" smtClean="0">
                <a:latin typeface="Book Antiqua" pitchFamily="18" charset="0"/>
              </a:rPr>
              <a:t>hilsha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6528605" y="3537401"/>
            <a:ext cx="3136002" cy="1676400"/>
          </a:xfrm>
          <a:prstGeom prst="rightArrow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Book Antiqua" pitchFamily="18" charset="0"/>
              </a:rPr>
              <a:t>v</a:t>
            </a:r>
            <a:r>
              <a:rPr lang="en-US" sz="2400" b="1" dirty="0" smtClean="0">
                <a:latin typeface="Book Antiqua" pitchFamily="18" charset="0"/>
              </a:rPr>
              <a:t>egetable curry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flipH="1">
            <a:off x="2695574" y="824907"/>
            <a:ext cx="3543725" cy="1676400"/>
          </a:xfrm>
          <a:prstGeom prst="rightArrow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Book Antiqua" pitchFamily="18" charset="0"/>
              </a:rPr>
              <a:t>p</a:t>
            </a:r>
            <a:r>
              <a:rPr lang="en-US" sz="2400" b="1" dirty="0" err="1" smtClean="0">
                <a:latin typeface="Book Antiqua" pitchFamily="18" charset="0"/>
              </a:rPr>
              <a:t>antha</a:t>
            </a:r>
            <a:r>
              <a:rPr lang="en-US" sz="2400" b="1" dirty="0" smtClean="0">
                <a:latin typeface="Book Antiqua" pitchFamily="18" charset="0"/>
              </a:rPr>
              <a:t>  </a:t>
            </a:r>
            <a:r>
              <a:rPr lang="en-US" sz="2400" b="1" dirty="0" err="1" smtClean="0">
                <a:latin typeface="Book Antiqua" pitchFamily="18" charset="0"/>
              </a:rPr>
              <a:t>ilish</a:t>
            </a:r>
            <a:r>
              <a:rPr lang="en-US" sz="2400" b="1" dirty="0" smtClean="0">
                <a:latin typeface="Book Antiqua" pitchFamily="18" charset="0"/>
              </a:rPr>
              <a:t> with matched potato.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020514"/>
      </p:ext>
    </p:extLst>
  </p:cSld>
  <p:clrMapOvr>
    <a:masterClrMapping/>
  </p:clrMapOvr>
  <p:transition spd="slow">
    <p:fad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User\Desktop\vlcsnap-2014-02-16-17h43m55s23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999"/>
            <a:ext cx="4199467" cy="281270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vlcsnap-2014-02-16-17h44m08s1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1"/>
            <a:ext cx="4199468" cy="274320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vlcsnap-2014-02-16-17h44m19s2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05" y="3429000"/>
            <a:ext cx="3771652" cy="274320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695" y="6172200"/>
            <a:ext cx="852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I enjoyed catching fishes in the swamp,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05" y="383274"/>
            <a:ext cx="3771651" cy="281270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12559618"/>
      </p:ext>
    </p:extLst>
  </p:cSld>
  <p:clrMapOvr>
    <a:masterClrMapping/>
  </p:clrMapOvr>
  <p:transition spd="slow">
    <p:fade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wim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2" y="3732022"/>
            <a:ext cx="3425848" cy="27040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" name="Picture 5" descr="C:\Users\User\Desktop\countrysi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2" t="24941"/>
          <a:stretch/>
        </p:blipFill>
        <p:spPr bwMode="auto">
          <a:xfrm>
            <a:off x="827204" y="506104"/>
            <a:ext cx="3658977" cy="2750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Right Arrow 3"/>
          <p:cNvSpPr/>
          <p:nvPr/>
        </p:nvSpPr>
        <p:spPr>
          <a:xfrm>
            <a:off x="304800" y="4038600"/>
            <a:ext cx="4267200" cy="1905000"/>
          </a:xfrm>
          <a:prstGeom prst="rightArrow">
            <a:avLst/>
          </a:prstGeom>
          <a:ln w="1016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itchFamily="18" charset="0"/>
              </a:rPr>
              <a:t>s</a:t>
            </a:r>
            <a:r>
              <a:rPr lang="en-US" sz="3200" dirty="0" smtClean="0">
                <a:latin typeface="Book Antiqua" pitchFamily="18" charset="0"/>
              </a:rPr>
              <a:t>wimming in the pond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4738547" y="859240"/>
            <a:ext cx="4253053" cy="1905000"/>
          </a:xfrm>
          <a:prstGeom prst="rightArrow">
            <a:avLst/>
          </a:prstGeom>
          <a:ln w="1016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itchFamily="18" charset="0"/>
              </a:rPr>
              <a:t>w</a:t>
            </a:r>
            <a:r>
              <a:rPr lang="en-US" sz="3200" dirty="0" smtClean="0">
                <a:latin typeface="Book Antiqua" pitchFamily="18" charset="0"/>
              </a:rPr>
              <a:t>alking by the green fields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003078"/>
      </p:ext>
    </p:extLst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j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56311"/>
            <a:ext cx="3505200" cy="3811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271"/>
          <a:stretch/>
        </p:blipFill>
        <p:spPr>
          <a:xfrm flipH="1">
            <a:off x="5718411" y="272955"/>
            <a:ext cx="3017813" cy="3650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76200" y="228600"/>
            <a:ext cx="5334000" cy="2057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I also enjoyed picking mangoes from </a:t>
            </a:r>
          </a:p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the tree and tasted it in the orchard.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038600" y="4435052"/>
            <a:ext cx="4953000" cy="2057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How beautiful the black berry to taste!</a:t>
            </a:r>
          </a:p>
        </p:txBody>
      </p:sp>
    </p:spTree>
    <p:extLst>
      <p:ext uri="{BB962C8B-B14F-4D97-AF65-F5344CB8AC3E}">
        <p14:creationId xmlns="" xmlns:p14="http://schemas.microsoft.com/office/powerpoint/2010/main" val="1032367884"/>
      </p:ext>
    </p:extLst>
  </p:cSld>
  <p:clrMapOvr>
    <a:masterClrMapping/>
  </p:clrMapOvr>
  <p:transition spd="slow">
    <p:fade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526"/>
          <a:stretch/>
        </p:blipFill>
        <p:spPr>
          <a:xfrm>
            <a:off x="761999" y="510654"/>
            <a:ext cx="3048001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balanced" dir="t"/>
          </a:scene3d>
          <a:sp3d prstMaterial="matte"/>
        </p:spPr>
      </p:pic>
      <p:sp>
        <p:nvSpPr>
          <p:cNvPr id="5" name="Oval Callout 4"/>
          <p:cNvSpPr/>
          <p:nvPr/>
        </p:nvSpPr>
        <p:spPr>
          <a:xfrm>
            <a:off x="4343400" y="2640842"/>
            <a:ext cx="4572000" cy="3988558"/>
          </a:xfrm>
          <a:prstGeom prst="wedgeEllipseCallout">
            <a:avLst>
              <a:gd name="adj1" fmla="val -87299"/>
              <a:gd name="adj2" fmla="val -46975"/>
            </a:avLst>
          </a:prstGeom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 will never forget you, your mother, your brothers and all the members of your house as well as the fresh food and fruits.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257800" y="228600"/>
            <a:ext cx="3657600" cy="2259842"/>
          </a:xfrm>
          <a:prstGeom prst="wedgeEllipseCallout">
            <a:avLst>
              <a:gd name="adj1" fmla="val -115867"/>
              <a:gd name="adj2" fmla="val 46194"/>
            </a:avLst>
          </a:prstGeom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Actually I was very excited with you and all.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99953"/>
      </p:ext>
    </p:extLst>
  </p:cSld>
  <p:clrMapOvr>
    <a:masterClrMapping/>
  </p:clrMapOvr>
  <p:transition spd="slow">
    <p:fad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1000" contras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6" t="609" r="61052" b="40711"/>
          <a:stretch/>
        </p:blipFill>
        <p:spPr>
          <a:xfrm>
            <a:off x="3124200" y="139652"/>
            <a:ext cx="2514600" cy="2767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" y="2908536"/>
            <a:ext cx="8686800" cy="3439239"/>
          </a:xfrm>
          <a:prstGeom prst="wedgeRoundRectCallout">
            <a:avLst>
              <a:gd name="adj1" fmla="val -4965"/>
              <a:gd name="adj2" fmla="val -7725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Book Antiqua" pitchFamily="18" charset="0"/>
              </a:rPr>
              <a:t>I am really grateful to you . So , thank you very much for your cordial hospitality. Please write to me soon. </a:t>
            </a:r>
          </a:p>
          <a:p>
            <a:pPr algn="just"/>
            <a:r>
              <a:rPr lang="en-US" sz="2800" dirty="0" smtClean="0">
                <a:latin typeface="Book Antiqua" pitchFamily="18" charset="0"/>
              </a:rPr>
              <a:t> No more today. More when we met again. With best regards to </a:t>
            </a:r>
            <a:r>
              <a:rPr lang="en-US" sz="2800" smtClean="0">
                <a:latin typeface="Book Antiqua" pitchFamily="18" charset="0"/>
              </a:rPr>
              <a:t>you all.</a:t>
            </a:r>
            <a:endParaRPr lang="en-US" sz="2800" dirty="0" smtClean="0">
              <a:latin typeface="Book Antiqua" pitchFamily="18" charset="0"/>
            </a:endParaRPr>
          </a:p>
          <a:p>
            <a:pPr algn="just"/>
            <a:r>
              <a:rPr lang="en-US" sz="2800" dirty="0" smtClean="0">
                <a:latin typeface="Book Antiqua" pitchFamily="18" charset="0"/>
              </a:rPr>
              <a:t>Yours ever,</a:t>
            </a:r>
          </a:p>
          <a:p>
            <a:pPr algn="just"/>
            <a:r>
              <a:rPr lang="en-US" sz="2800" dirty="0" err="1" smtClean="0">
                <a:latin typeface="Book Antiqua" pitchFamily="18" charset="0"/>
              </a:rPr>
              <a:t>Soumen</a:t>
            </a:r>
            <a:r>
              <a:rPr lang="en-US" sz="2800" dirty="0" smtClean="0">
                <a:latin typeface="Book Antiqua" pitchFamily="18" charset="0"/>
              </a:rPr>
              <a:t>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539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432532642"/>
              </p:ext>
            </p:extLst>
          </p:nvPr>
        </p:nvGraphicFramePr>
        <p:xfrm>
          <a:off x="304800" y="152400"/>
          <a:ext cx="8305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miley Face 2"/>
          <p:cNvSpPr/>
          <p:nvPr/>
        </p:nvSpPr>
        <p:spPr>
          <a:xfrm>
            <a:off x="3581400" y="125104"/>
            <a:ext cx="1676400" cy="167640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6019800" y="2515737"/>
            <a:ext cx="1676400" cy="167640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1219200" y="2514600"/>
            <a:ext cx="1676400" cy="167640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3639403" y="4876800"/>
            <a:ext cx="1676400" cy="1676400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891051" y="1959592"/>
            <a:ext cx="3142397" cy="2809733"/>
          </a:xfrm>
          <a:prstGeom prst="mathMultiply">
            <a:avLst>
              <a:gd name="adj1" fmla="val 995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537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88960" y="206991"/>
            <a:ext cx="8382000" cy="1600200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Evaluation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104" y="1828800"/>
            <a:ext cx="8915400" cy="480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ndalus" pitchFamily="18" charset="-78"/>
                <a:cs typeface="Andalus" pitchFamily="18" charset="-78"/>
              </a:rPr>
              <a:t>Suppose, you are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Soumen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, a student of Cambrian School &amp; College. You stay in Cambrian hostel, Dhaka. You have a friend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Toukir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by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name,who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lives in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Bagerhat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. You went to your friend’s village to spend a summer vacation. There you were received warmly. You were entertained with different interesting food and fruits and you enjoyed many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interesting things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. You came back to your </a:t>
            </a:r>
            <a:r>
              <a:rPr lang="en-US" sz="2800">
                <a:latin typeface="Andalus" pitchFamily="18" charset="-78"/>
                <a:cs typeface="Andalus" pitchFamily="18" charset="-78"/>
              </a:rPr>
              <a:t>hostel </a:t>
            </a:r>
            <a:r>
              <a:rPr lang="en-US" sz="2800" smtClean="0">
                <a:latin typeface="Andalus" pitchFamily="18" charset="-78"/>
                <a:cs typeface="Andalus" pitchFamily="18" charset="-78"/>
              </a:rPr>
              <a:t>safe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and sound.</a:t>
            </a:r>
          </a:p>
          <a:p>
            <a:pPr algn="just"/>
            <a:r>
              <a:rPr lang="en-US" sz="2800" dirty="0">
                <a:latin typeface="Andalus" pitchFamily="18" charset="-78"/>
                <a:cs typeface="Andalus" pitchFamily="18" charset="-78"/>
              </a:rPr>
              <a:t>Now write a letter to your friend thanking him for his hospitality.</a:t>
            </a:r>
          </a:p>
        </p:txBody>
      </p:sp>
    </p:spTree>
    <p:extLst>
      <p:ext uri="{BB962C8B-B14F-4D97-AF65-F5344CB8AC3E}">
        <p14:creationId xmlns="" xmlns:p14="http://schemas.microsoft.com/office/powerpoint/2010/main" val="2534003764"/>
      </p:ext>
    </p:extLst>
  </p:cSld>
  <p:clrMapOvr>
    <a:masterClrMapping/>
  </p:clrMapOvr>
  <p:transition spd="slow"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SCHOOL IDENTITY</a:t>
            </a:r>
            <a:endParaRPr lang="en-US" dirty="0"/>
          </a:p>
        </p:txBody>
      </p:sp>
      <p:pic>
        <p:nvPicPr>
          <p:cNvPr id="5" name="Content Placeholder 4" descr="20160412_1007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Content Placeholder 5" descr="20160410_1615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>
    <p:wheel spokes="8"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228600" y="533400"/>
            <a:ext cx="8763000" cy="1828800"/>
          </a:xfrm>
          <a:prstGeom prst="trapezoid">
            <a:avLst>
              <a:gd name="adj" fmla="val 390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Home work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362200"/>
            <a:ext cx="8763000" cy="403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47058" y="533400"/>
            <a:ext cx="729342" cy="1828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1" y="2362200"/>
            <a:ext cx="0" cy="403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28800" y="2438400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ndalus" pitchFamily="18" charset="-78"/>
                <a:cs typeface="Andalus" pitchFamily="18" charset="-78"/>
              </a:rPr>
              <a:t>Suppose, you are </a:t>
            </a:r>
            <a:r>
              <a:rPr lang="en-US" sz="2800" dirty="0" err="1">
                <a:latin typeface="Andalus" pitchFamily="18" charset="-78"/>
                <a:cs typeface="Andalus" pitchFamily="18" charset="-78"/>
              </a:rPr>
              <a:t>Soumen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, a student of Cambrian School &amp; College. You stay in Cambrian hostel, Dhaka.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You went to your village home to spend summer vacation.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14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Now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write a letter to your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friend,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Suman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Who lives in 123/A, K Ali road,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khulna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about how you spent the summer vacation.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126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762000"/>
            <a:ext cx="5257800" cy="5257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Thank you so much.</a:t>
            </a:r>
            <a:endParaRPr lang="en-US" sz="6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762000"/>
            <a:ext cx="2677885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6760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TEACHER IDENTITY</a:t>
            </a:r>
            <a:endParaRPr lang="en-US"/>
          </a:p>
        </p:txBody>
      </p:sp>
      <p:pic>
        <p:nvPicPr>
          <p:cNvPr id="5" name="Content Placeholder 4" descr="IMG_20161127_1409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Book Antiqua" pitchFamily="18" charset="0"/>
              </a:rPr>
              <a:t>Shanti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Ranjan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Chakraborty</a:t>
            </a:r>
            <a:endParaRPr lang="en-US" b="1" dirty="0" smtClean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Assistant Teacher,</a:t>
            </a:r>
          </a:p>
          <a:p>
            <a:r>
              <a:rPr lang="en-US" b="1" dirty="0" err="1" smtClean="0">
                <a:latin typeface="Book Antiqua" pitchFamily="18" charset="0"/>
              </a:rPr>
              <a:t>Shanuher</a:t>
            </a:r>
            <a:r>
              <a:rPr lang="en-US" b="1" dirty="0" smtClean="0">
                <a:latin typeface="Book Antiqua" pitchFamily="18" charset="0"/>
              </a:rPr>
              <a:t> M A High School,Ujirpur,Barisal.Mobile-01715485221</a:t>
            </a:r>
          </a:p>
          <a:p>
            <a:r>
              <a:rPr lang="en-US" b="1" dirty="0" smtClean="0">
                <a:latin typeface="Book Antiqua" pitchFamily="18" charset="0"/>
              </a:rPr>
              <a:t>shanti02266@gmail.com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05470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ndalus" pitchFamily="18" charset="-78"/>
                <a:cs typeface="Andalus" pitchFamily="18" charset="-78"/>
              </a:rPr>
              <a:t>My dear students, do you know about a thanks letter?</a:t>
            </a:r>
            <a:endParaRPr lang="en-US" sz="6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47916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Let us see .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813591"/>
      </p:ext>
    </p:extLst>
  </p:cSld>
  <p:clrMapOvr>
    <a:masterClrMapping/>
  </p:clrMapOvr>
  <p:transition spd="slow">
    <p:fade/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9203"/>
            <a:ext cx="8382000" cy="830997"/>
          </a:xfrm>
          <a:prstGeom prst="flowChartManualOperation">
            <a:avLst/>
          </a:prstGeom>
          <a:ln w="762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Lesson declaration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605887"/>
            <a:ext cx="8382000" cy="4579203"/>
          </a:xfrm>
          <a:prstGeom prst="roundRect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A thanks  letter.</a:t>
            </a:r>
          </a:p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From informal letter part</a:t>
            </a:r>
          </a:p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English First paper</a:t>
            </a:r>
          </a:p>
          <a:p>
            <a:pPr algn="ctr"/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Class IX &amp; X</a:t>
            </a:r>
          </a:p>
          <a:p>
            <a:pPr algn="just"/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979226"/>
      </p:ext>
    </p:extLst>
  </p:cSld>
  <p:clrMapOvr>
    <a:masterClrMapping/>
  </p:clrMapOvr>
  <p:transition spd="slow">
    <p:fad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814316"/>
            <a:ext cx="8153400" cy="5029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                                    17 Feb, 2017.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                                            Barisal.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Dear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Salma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,</a:t>
            </a:r>
          </a:p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At first take my cordial love. I hope you are well by the grace of God.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880891"/>
      </p:ext>
    </p:extLst>
  </p:cSld>
  <p:clrMapOvr>
    <a:masterClrMapping/>
  </p:clrMapOvr>
  <p:transition spd="slow">
    <p:fad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0057" y="1219200"/>
            <a:ext cx="3352800" cy="2476500"/>
          </a:xfrm>
          <a:prstGeom prst="wedgeEllipseCallout">
            <a:avLst>
              <a:gd name="adj1" fmla="val 98359"/>
              <a:gd name="adj2" fmla="val -32959"/>
            </a:avLst>
          </a:prstGeom>
          <a:ln w="1016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reached home safely/ safe and sound. 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19381" y="15922"/>
            <a:ext cx="3032078" cy="3032078"/>
          </a:xfrm>
          <a:prstGeom prst="ellipse">
            <a:avLst/>
          </a:prstGeom>
          <a:ln w="1016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Dhaka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181600" y="3193007"/>
            <a:ext cx="3467100" cy="2674393"/>
          </a:xfrm>
          <a:prstGeom prst="wedgeEllipseCallout">
            <a:avLst>
              <a:gd name="adj1" fmla="val -99462"/>
              <a:gd name="adj2" fmla="val 29322"/>
            </a:avLst>
          </a:prstGeom>
          <a:ln w="1016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But I cannot forget  the memory of last 7 days with you.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3886200"/>
            <a:ext cx="3032078" cy="2853519"/>
          </a:xfrm>
          <a:prstGeom prst="ellipse">
            <a:avLst/>
          </a:prstGeom>
          <a:ln w="1016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7 Days</a:t>
            </a:r>
            <a:endParaRPr lang="en-US" sz="6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21" y="97808"/>
            <a:ext cx="2854302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61472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52500" y="3505200"/>
            <a:ext cx="7086600" cy="3200400"/>
          </a:xfrm>
          <a:prstGeom prst="flowChartDecision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I could not think of your so warm reception.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657600" cy="2967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680876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 for presentation\vill mpt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84" r="14152" b="-124"/>
          <a:stretch/>
        </p:blipFill>
        <p:spPr bwMode="auto">
          <a:xfrm>
            <a:off x="762000" y="457200"/>
            <a:ext cx="76200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304" y="6031973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Specially your mother’s entertainment.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001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446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SCHOOL IDENTITY</vt:lpstr>
      <vt:lpstr>TEACHER IDENTITY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SHANTI</cp:lastModifiedBy>
  <cp:revision>86</cp:revision>
  <dcterms:created xsi:type="dcterms:W3CDTF">2014-02-15T16:47:06Z</dcterms:created>
  <dcterms:modified xsi:type="dcterms:W3CDTF">2017-10-01T11:43:38Z</dcterms:modified>
</cp:coreProperties>
</file>